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3"/>
    <p:sldId id="257" r:id="rId4"/>
    <p:sldId id="260" r:id="rId5"/>
  </p:sldIdLst>
  <p:sldSz cx="6858000" cy="9903460" type="A4"/>
  <p:notesSz cx="6858000" cy="9144000"/>
  <p:embeddedFontLst>
    <p:embeddedFont>
      <p:font typeface="微软雅黑" panose="020B0503020204020204" charset="-122"/>
      <p:regular r:id="rId9"/>
    </p:embeddedFont>
    <p:embeddedFont>
      <p:font typeface="MiSans Semibold" panose="00000700000000000000" charset="-122"/>
      <p:bold r:id="rId10"/>
    </p:embeddedFont>
  </p:embeddedFontLst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9" userDrawn="1">
          <p15:clr>
            <a:srgbClr val="A4A3A4"/>
          </p15:clr>
        </p15:guide>
        <p15:guide id="2" pos="21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B7C"/>
    <a:srgbClr val="729AAD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3119"/>
        <p:guide pos="21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69.xml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74335" y="1320480"/>
            <a:ext cx="5512128" cy="3711901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74335" y="5141554"/>
            <a:ext cx="5512128" cy="212628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30" y="1117729"/>
            <a:ext cx="6172287" cy="7917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35" y="3587131"/>
            <a:ext cx="5512128" cy="1471243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35" y="5141554"/>
            <a:ext cx="5512128" cy="68103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2230" y="2152278"/>
            <a:ext cx="6170262" cy="687273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41" y="5557453"/>
            <a:ext cx="4370012" cy="1107332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41" y="6664785"/>
            <a:ext cx="4370012" cy="1252896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30" y="2167875"/>
            <a:ext cx="2911991" cy="68571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576" y="2167875"/>
            <a:ext cx="2911991" cy="685713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30" y="2063900"/>
            <a:ext cx="3005143" cy="551066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30" y="2677351"/>
            <a:ext cx="3005143" cy="6347662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659" y="2053111"/>
            <a:ext cx="3005143" cy="551066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659" y="2677351"/>
            <a:ext cx="3005143" cy="6347662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30" y="2245856"/>
            <a:ext cx="2943647" cy="665438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151" y="2245856"/>
            <a:ext cx="2940342" cy="665438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156" y="1320480"/>
            <a:ext cx="587258" cy="726264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57" y="1320480"/>
            <a:ext cx="5157748" cy="726264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5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anel SessionA4-字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1905"/>
            <a:ext cx="6858000" cy="99085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46090" y="85090"/>
            <a:ext cx="1277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模板</a:t>
            </a:r>
            <a:r>
              <a:rPr lang="zh-CN" altLang="en-US"/>
              <a:t>示例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60070" y="7256780"/>
            <a:ext cx="1113155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400" b="1">
                <a:solidFill>
                  <a:schemeClr val="bg1"/>
                </a:solidFill>
              </a:rPr>
              <a:t>NAME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66090" y="8935085"/>
            <a:ext cx="1292225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400" b="1">
                <a:solidFill>
                  <a:schemeClr val="bg1"/>
                </a:solidFill>
              </a:rPr>
              <a:t>Yingjun Wu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99720" y="9169400"/>
            <a:ext cx="1577340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300">
                <a:solidFill>
                  <a:schemeClr val="tx1"/>
                </a:solidFill>
              </a:rPr>
              <a:t>Hohai University</a:t>
            </a:r>
            <a:endParaRPr lang="en-US" altLang="zh-CN" sz="130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5585" y="3725545"/>
            <a:ext cx="6219825" cy="2096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Introduction 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endParaRPr lang="en-US" altLang="zh-CN" sz="1200"/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320675" y="7497445"/>
            <a:ext cx="1577340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300">
                <a:solidFill>
                  <a:schemeClr val="tx1"/>
                </a:solidFill>
              </a:rPr>
              <a:t>University</a:t>
            </a:r>
            <a:endParaRPr lang="en-US" altLang="zh-CN" sz="130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981200" y="6328410"/>
            <a:ext cx="4643120" cy="1356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endParaRPr lang="en-US" altLang="zh-CN" sz="1200"/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2044700" y="8021955"/>
            <a:ext cx="4643120" cy="1356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>
              <a:sym typeface="+mn-ea"/>
            </a:endParaRPr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>
              <a:sym typeface="+mn-ea"/>
            </a:endParaRPr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endParaRPr lang="en-US" altLang="zh-CN" sz="1200"/>
          </a:p>
          <a:p>
            <a:endParaRPr lang="en-US" altLang="zh-CN" sz="1200"/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2767330" y="9629140"/>
            <a:ext cx="866140" cy="213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Introduction</a:t>
            </a:r>
            <a:endParaRPr lang="en-US" altLang="zh-CN" sz="1000"/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4051935" y="9629140"/>
            <a:ext cx="866140" cy="213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Introduction</a:t>
            </a:r>
            <a:endParaRPr lang="en-US" altLang="zh-CN" sz="1000"/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1150620" y="2974975"/>
            <a:ext cx="4622800" cy="467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1E5B7C"/>
                </a:solidFill>
                <a:latin typeface="MiSans Semibold" panose="00000700000000000000" charset="-122"/>
                <a:ea typeface="MiSans Semibold" panose="00000700000000000000" charset="-122"/>
                <a:cs typeface="+mj-lt"/>
              </a:rPr>
              <a:t>title</a:t>
            </a:r>
            <a:r>
              <a:rPr lang="en-US" altLang="zh-CN" sz="1400" b="1">
                <a:solidFill>
                  <a:srgbClr val="1E5B7C"/>
                </a:solidFill>
                <a:latin typeface="MiSans Semibold" panose="00000700000000000000" charset="-122"/>
                <a:ea typeface="MiSans Semibold" panose="00000700000000000000" charset="-122"/>
                <a:cs typeface="+mj-lt"/>
              </a:rPr>
              <a:t> Introduction</a:t>
            </a:r>
            <a:endParaRPr lang="en-US" altLang="zh-CN" sz="1400" b="1">
              <a:solidFill>
                <a:srgbClr val="1E5B7C"/>
              </a:solidFill>
              <a:latin typeface="MiSans Semibold" panose="00000700000000000000" charset="-122"/>
              <a:ea typeface="MiSans Semibold" panose="00000700000000000000" charset="-122"/>
              <a:cs typeface="+mj-lt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Panel Session空白模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58000" cy="99307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commondata" val="eyJoZGlkIjoiNGYxYTI2NjRjZDkzNGE5Y2Y5OGEzN2RiNDY2ZDkyNj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WPS 演示</Application>
  <PresentationFormat>宽屏</PresentationFormat>
  <Paragraphs>48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49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阿里巴巴普惠体 2.0 115 Black</vt:lpstr>
      <vt:lpstr>仓耳渔阳体 W02</vt:lpstr>
      <vt:lpstr>仓耳与墨 W04</vt:lpstr>
      <vt:lpstr>汉仪大黑简</vt:lpstr>
      <vt:lpstr>汉仪文黑-85W</vt:lpstr>
      <vt:lpstr>汉仪珍珠隶简</vt:lpstr>
      <vt:lpstr>汉仪铸字黑魔法简</vt:lpstr>
      <vt:lpstr>站酷小薇LOGO体</vt:lpstr>
      <vt:lpstr>MiSans Bold</vt:lpstr>
      <vt:lpstr>MiSans Demibold</vt:lpstr>
      <vt:lpstr>MiSans</vt:lpstr>
      <vt:lpstr>MiSans ExtraLight</vt:lpstr>
      <vt:lpstr>MiSans Heavy</vt:lpstr>
      <vt:lpstr>MiSans Normal</vt:lpstr>
      <vt:lpstr>MiSans Medium</vt:lpstr>
      <vt:lpstr>MiSans Semibold</vt:lpstr>
      <vt:lpstr>思源宋体 CN Heavy</vt:lpstr>
      <vt:lpstr>新宋体</vt:lpstr>
      <vt:lpstr>微软雅黑 Light</vt:lpstr>
      <vt:lpstr>庞门正道标题体</vt:lpstr>
      <vt:lpstr>汉仪旗黑 55S</vt:lpstr>
      <vt:lpstr>阿里妈妈数黑体</vt:lpstr>
      <vt:lpstr>等线</vt:lpstr>
      <vt:lpstr>阿里妈妈方圆体 VF Medium</vt:lpstr>
      <vt:lpstr>阿里妈妈方圆体 VF</vt:lpstr>
      <vt:lpstr>Segoe Print</vt:lpstr>
      <vt:lpstr>阿里巴巴普惠体 2.0 55 Regular</vt:lpstr>
      <vt:lpstr>Alibaba PuHuiTi Medium</vt:lpstr>
      <vt:lpstr>黑体</vt:lpstr>
      <vt:lpstr>Adobe 黑体 Std R</vt:lpstr>
      <vt:lpstr>Alimama ShuHeiTi Bold</vt:lpstr>
      <vt:lpstr>Malgun Gothic</vt:lpstr>
      <vt:lpstr>MingLiU_HKSCS-ExtB</vt:lpstr>
      <vt:lpstr>OPPOSans B</vt:lpstr>
      <vt:lpstr>MS PGothic</vt:lpstr>
      <vt:lpstr>HarmonyOS Sans SC</vt:lpstr>
      <vt:lpstr>阿里妈妈方圆体 VF SemiBold</vt:lpstr>
      <vt:lpstr>等线 Light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芳芳</cp:lastModifiedBy>
  <cp:revision>156</cp:revision>
  <dcterms:created xsi:type="dcterms:W3CDTF">2019-06-19T02:08:00Z</dcterms:created>
  <dcterms:modified xsi:type="dcterms:W3CDTF">2023-12-05T09:19:14Z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49A9C820883B4E6D95879955CE6EF5C6_11</vt:lpwstr>
  </property>
</Properties>
</file>