
<file path=[Content_Types].xml><?xml version="1.0" encoding="utf-8"?>
<Types xmlns="http://schemas.openxmlformats.org/package/2006/content-types"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9" r:id="rId3"/>
    <p:sldId id="257" r:id="rId4"/>
    <p:sldId id="260" r:id="rId5"/>
  </p:sldIdLst>
  <p:sldSz cx="6858000" cy="9903460" type="A4"/>
  <p:notesSz cx="6858000" cy="9144000"/>
  <p:embeddedFontLst>
    <p:embeddedFont>
      <p:font typeface="MiSans Semibold" panose="00000700000000000000" charset="-122"/>
      <p:bold r:id="rId9"/>
    </p:embeddedFont>
    <p:embeddedFont>
      <p:font typeface="微软雅黑" panose="020B0503020204020204" charset="-122"/>
      <p:regular r:id="rId10"/>
    </p:embeddedFont>
  </p:embeddedFontLst>
  <p:custDataLst>
    <p:tags r:id="rId1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27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E5B7C"/>
    <a:srgbClr val="729AAD"/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3127"/>
        <p:guide pos="216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font" Target="fonts/font1.fntdata"/><Relationship Id="rId8" Type="http://schemas.openxmlformats.org/officeDocument/2006/relationships/tableStyles" Target="tableStyles.xml"/><Relationship Id="rId7" Type="http://schemas.openxmlformats.org/officeDocument/2006/relationships/viewProps" Target="viewProps.xml"/><Relationship Id="rId6" Type="http://schemas.openxmlformats.org/officeDocument/2006/relationships/presProps" Target="presProps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1" Type="http://schemas.openxmlformats.org/officeDocument/2006/relationships/tags" Target="tags/tag68.xml"/><Relationship Id="rId10" Type="http://schemas.openxmlformats.org/officeDocument/2006/relationships/font" Target="fonts/font2.fntdata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674335" y="1320480"/>
            <a:ext cx="5512128" cy="3711901"/>
          </a:xfrm>
          <a:prstGeom prst="rect">
            <a:avLst/>
          </a:prstGeom>
        </p:spPr>
        <p:txBody>
          <a:bodyPr lIns="90000" tIns="46800" rIns="90000" bIns="46800" anchor="b" anchorCtr="0">
            <a:normAutofit/>
          </a:bodyPr>
          <a:lstStyle>
            <a:lvl1pPr algn="ctr">
              <a:defRPr sz="45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674335" y="5141554"/>
            <a:ext cx="5512128" cy="2126285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1800" spc="2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344255" y="9118590"/>
            <a:ext cx="1518771" cy="457489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2315283" y="9118590"/>
            <a:ext cx="2227532" cy="457489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4993721" y="9118590"/>
            <a:ext cx="1518771" cy="457489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344255" y="9118590"/>
            <a:ext cx="1518771" cy="457489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2315283" y="9118590"/>
            <a:ext cx="2227532" cy="45748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4993721" y="9118590"/>
            <a:ext cx="1518771" cy="457489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342230" y="1117729"/>
            <a:ext cx="6172287" cy="791768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344255" y="9118590"/>
            <a:ext cx="1518771" cy="457489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2315283" y="9118590"/>
            <a:ext cx="2227532" cy="45748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4993721" y="9118590"/>
            <a:ext cx="1518771" cy="457489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674335" y="3587131"/>
            <a:ext cx="5512128" cy="1471243"/>
          </a:xfrm>
          <a:prstGeom prst="rect">
            <a:avLst/>
          </a:prstGeo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45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674335" y="5141554"/>
            <a:ext cx="5512128" cy="681035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18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342230" y="878587"/>
            <a:ext cx="6170262" cy="1018953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342230" y="2152278"/>
            <a:ext cx="6170262" cy="6872735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344255" y="9118590"/>
            <a:ext cx="1518771" cy="457489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2315283" y="9118590"/>
            <a:ext cx="2227532" cy="45748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4993721" y="9118590"/>
            <a:ext cx="1518771" cy="457489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119841" y="5557453"/>
            <a:ext cx="4370012" cy="1107332"/>
          </a:xfrm>
          <a:prstGeom prst="rect">
            <a:avLst/>
          </a:prstGeom>
        </p:spPr>
        <p:txBody>
          <a:bodyPr lIns="90000" tIns="46800" rIns="90000" bIns="46800" anchor="b" anchorCtr="0">
            <a:normAutofit/>
          </a:bodyPr>
          <a:lstStyle>
            <a:lvl1pPr>
              <a:defRPr sz="33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119841" y="6664785"/>
            <a:ext cx="4370012" cy="1252896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3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344255" y="9118590"/>
            <a:ext cx="1518771" cy="457489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2315283" y="9118590"/>
            <a:ext cx="2227532" cy="45748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4993721" y="9118590"/>
            <a:ext cx="1518771" cy="457489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342230" y="878587"/>
            <a:ext cx="6170262" cy="1018953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342230" y="2167875"/>
            <a:ext cx="2911991" cy="6857138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3606576" y="2167875"/>
            <a:ext cx="2911991" cy="6857138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>
          <a:xfrm>
            <a:off x="344255" y="9118590"/>
            <a:ext cx="1518771" cy="457489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2315283" y="9118590"/>
            <a:ext cx="2227532" cy="45748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4993721" y="9118590"/>
            <a:ext cx="1518771" cy="457489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342230" y="878587"/>
            <a:ext cx="6170262" cy="1018953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342230" y="2063900"/>
            <a:ext cx="3005143" cy="551066"/>
          </a:xfrm>
          <a:prstGeom prst="rect">
            <a:avLst/>
          </a:prstGeo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5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342230" y="2677351"/>
            <a:ext cx="3005143" cy="6347662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3507659" y="2053111"/>
            <a:ext cx="3005143" cy="551066"/>
          </a:xfrm>
          <a:prstGeom prst="rect">
            <a:avLst/>
          </a:prstGeo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5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3507659" y="2677351"/>
            <a:ext cx="3005143" cy="6347662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344255" y="9118590"/>
            <a:ext cx="1518771" cy="457489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2315283" y="9118590"/>
            <a:ext cx="2227532" cy="45748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4993721" y="9118590"/>
            <a:ext cx="1518771" cy="457489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342230" y="878587"/>
            <a:ext cx="6170262" cy="1018953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344255" y="9118590"/>
            <a:ext cx="1518771" cy="457489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2315283" y="9118590"/>
            <a:ext cx="2227532" cy="45748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4993721" y="9118590"/>
            <a:ext cx="1518771" cy="457489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344255" y="9118590"/>
            <a:ext cx="1518771" cy="457489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2315283" y="9118590"/>
            <a:ext cx="2227532" cy="45748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4993721" y="9118590"/>
            <a:ext cx="1518771" cy="457489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342230" y="2245856"/>
            <a:ext cx="2943647" cy="6654388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2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3572151" y="2245856"/>
            <a:ext cx="2940342" cy="6654388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2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344255" y="9118590"/>
            <a:ext cx="1518771" cy="457489"/>
          </a:xfrm>
          <a:prstGeom prst="rect">
            <a:avLst/>
          </a:prstGeo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2315283" y="9118590"/>
            <a:ext cx="2227532" cy="457489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4993721" y="9118590"/>
            <a:ext cx="1518771" cy="457489"/>
          </a:xfrm>
          <a:prstGeom prst="rect">
            <a:avLst/>
          </a:prstGeo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342230" y="878587"/>
            <a:ext cx="6170262" cy="1018953"/>
          </a:xfrm>
          <a:prstGeom prst="rect">
            <a:avLst/>
          </a:prstGeo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5757156" y="1320480"/>
            <a:ext cx="587258" cy="7262640"/>
          </a:xfrm>
          <a:prstGeom prst="rect">
            <a:avLst/>
          </a:prstGeo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1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514357" y="1320480"/>
            <a:ext cx="5157748" cy="7262640"/>
          </a:xfrm>
          <a:prstGeom prst="rect">
            <a:avLst/>
          </a:prstGeom>
        </p:spPr>
        <p:txBody>
          <a:bodyPr vert="eaVert" lIns="46800" tIns="46800" rIns="46800" bIns="46800"/>
          <a:lstStyle>
            <a:lvl1pPr marL="171450" indent="-171450">
              <a:spcAft>
                <a:spcPts val="1000"/>
              </a:spcAft>
              <a:defRPr spc="300"/>
            </a:lvl1pPr>
            <a:lvl2pPr marL="514350" indent="-171450">
              <a:defRPr spc="300"/>
            </a:lvl2pPr>
            <a:lvl3pPr marL="857250" indent="-171450">
              <a:defRPr spc="300"/>
            </a:lvl3pPr>
            <a:lvl4pPr marL="1200150" indent="-171450">
              <a:defRPr spc="300"/>
            </a:lvl4pPr>
            <a:lvl5pPr marL="1543050" indent="-17145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344255" y="9118590"/>
            <a:ext cx="1518771" cy="457489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2315283" y="9118590"/>
            <a:ext cx="2227532" cy="45748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4993721" y="9118590"/>
            <a:ext cx="1518771" cy="457489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tags" Target="../tags/tag57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685800" rtl="0" eaLnBrk="1" fontAlgn="auto" latinLnBrk="0" hangingPunct="1">
        <a:lnSpc>
          <a:spcPct val="100000"/>
        </a:lnSpc>
        <a:spcBef>
          <a:spcPct val="0"/>
        </a:spcBef>
        <a:buNone/>
        <a:defRPr sz="27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35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514350" indent="-171450" algn="l" defTabSz="6858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207135" algn="l"/>
          <a:tab pos="1207135" algn="l"/>
          <a:tab pos="1207135" algn="l"/>
          <a:tab pos="1207135" algn="l"/>
        </a:tabLst>
        <a:defRPr sz="12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857250" indent="-171450" algn="l" defTabSz="6858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2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200150" indent="-171450" algn="l" defTabSz="6858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05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1543050" indent="-171450" algn="l" defTabSz="6858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05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8.xml"/><Relationship Id="rId1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66.xml"/><Relationship Id="rId7" Type="http://schemas.openxmlformats.org/officeDocument/2006/relationships/tags" Target="../tags/tag65.xml"/><Relationship Id="rId6" Type="http://schemas.openxmlformats.org/officeDocument/2006/relationships/tags" Target="../tags/tag64.xml"/><Relationship Id="rId5" Type="http://schemas.openxmlformats.org/officeDocument/2006/relationships/tags" Target="../tags/tag63.xml"/><Relationship Id="rId4" Type="http://schemas.openxmlformats.org/officeDocument/2006/relationships/tags" Target="../tags/tag62.xml"/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tags" Target="../tags/tag5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7.xml"/><Relationship Id="rId1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Special Sessions模板示例图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6858000" cy="992505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546090" y="85090"/>
            <a:ext cx="12776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模板</a:t>
            </a:r>
            <a:r>
              <a:rPr lang="zh-CN" altLang="en-US"/>
              <a:t>示例</a:t>
            </a:r>
            <a:endParaRPr lang="zh-CN" altLang="en-US"/>
          </a:p>
        </p:txBody>
      </p:sp>
    </p:spTree>
    <p:custDataLst>
      <p:tags r:id="rId2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2851785" y="8489315"/>
            <a:ext cx="1113155" cy="2387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en-US" altLang="zh-CN" sz="1400" b="1">
                <a:solidFill>
                  <a:schemeClr val="bg1"/>
                </a:solidFill>
              </a:rPr>
              <a:t>NAME</a:t>
            </a:r>
            <a:endParaRPr lang="en-US" altLang="zh-CN" sz="1400" b="1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>
            <p:custDataLst>
              <p:tags r:id="rId1"/>
            </p:custDataLst>
          </p:nvPr>
        </p:nvSpPr>
        <p:spPr>
          <a:xfrm>
            <a:off x="347980" y="8737600"/>
            <a:ext cx="1577340" cy="2387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en-US" altLang="zh-CN" sz="1300">
                <a:solidFill>
                  <a:schemeClr val="tx1"/>
                </a:solidFill>
              </a:rPr>
              <a:t>University</a:t>
            </a:r>
            <a:endParaRPr lang="en-US" altLang="zh-CN" sz="1300">
              <a:solidFill>
                <a:schemeClr val="tx1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379095" y="3757295"/>
            <a:ext cx="6219825" cy="14255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1200"/>
              <a:t>Introduction </a:t>
            </a:r>
            <a:endParaRPr lang="en-US" altLang="zh-CN" sz="1200"/>
          </a:p>
          <a:p>
            <a:r>
              <a:rPr lang="en-US" altLang="zh-CN" sz="1200">
                <a:sym typeface="+mn-ea"/>
              </a:rPr>
              <a:t>Introduction</a:t>
            </a:r>
            <a:endParaRPr lang="en-US" altLang="zh-CN" sz="1200"/>
          </a:p>
          <a:p>
            <a:r>
              <a:rPr lang="en-US" altLang="zh-CN" sz="1200">
                <a:sym typeface="+mn-ea"/>
              </a:rPr>
              <a:t>Introduction</a:t>
            </a:r>
            <a:endParaRPr lang="en-US" altLang="zh-CN" sz="1200"/>
          </a:p>
          <a:p>
            <a:r>
              <a:rPr lang="en-US" altLang="zh-CN" sz="1200">
                <a:sym typeface="+mn-ea"/>
              </a:rPr>
              <a:t>Introduction</a:t>
            </a:r>
            <a:endParaRPr lang="en-US" altLang="zh-CN" sz="1200"/>
          </a:p>
          <a:p>
            <a:r>
              <a:rPr lang="en-US" altLang="zh-CN" sz="1200">
                <a:sym typeface="+mn-ea"/>
              </a:rPr>
              <a:t>Introduction</a:t>
            </a:r>
            <a:endParaRPr lang="en-US" altLang="zh-CN" sz="1200"/>
          </a:p>
          <a:p>
            <a:r>
              <a:rPr lang="en-US" altLang="zh-CN" sz="1200">
                <a:sym typeface="+mn-ea"/>
              </a:rPr>
              <a:t>Introduction</a:t>
            </a:r>
            <a:endParaRPr lang="en-US" altLang="zh-CN" sz="1200"/>
          </a:p>
          <a:p>
            <a:r>
              <a:rPr lang="en-US" altLang="zh-CN" sz="1200">
                <a:sym typeface="+mn-ea"/>
              </a:rPr>
              <a:t>Introduction</a:t>
            </a:r>
            <a:endParaRPr lang="en-US" altLang="zh-CN" sz="1200"/>
          </a:p>
        </p:txBody>
      </p:sp>
      <p:sp>
        <p:nvSpPr>
          <p:cNvPr id="14" name="文本框 13"/>
          <p:cNvSpPr txBox="1"/>
          <p:nvPr>
            <p:custDataLst>
              <p:tags r:id="rId2"/>
            </p:custDataLst>
          </p:nvPr>
        </p:nvSpPr>
        <p:spPr>
          <a:xfrm>
            <a:off x="2620010" y="8745855"/>
            <a:ext cx="1577340" cy="2387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en-US" altLang="zh-CN" sz="1300">
                <a:solidFill>
                  <a:schemeClr val="tx1"/>
                </a:solidFill>
              </a:rPr>
              <a:t>University</a:t>
            </a:r>
            <a:endParaRPr lang="en-US" altLang="zh-CN" sz="1300">
              <a:solidFill>
                <a:schemeClr val="tx1"/>
              </a:solidFill>
            </a:endParaRPr>
          </a:p>
        </p:txBody>
      </p:sp>
      <p:sp>
        <p:nvSpPr>
          <p:cNvPr id="15" name="文本框 14"/>
          <p:cNvSpPr txBox="1"/>
          <p:nvPr>
            <p:custDataLst>
              <p:tags r:id="rId3"/>
            </p:custDataLst>
          </p:nvPr>
        </p:nvSpPr>
        <p:spPr>
          <a:xfrm>
            <a:off x="333375" y="5464175"/>
            <a:ext cx="4643120" cy="13563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1200"/>
              <a:t>Introduction</a:t>
            </a:r>
            <a:endParaRPr lang="en-US" altLang="zh-CN" sz="1200"/>
          </a:p>
          <a:p>
            <a:r>
              <a:rPr lang="en-US" altLang="zh-CN" sz="1200">
                <a:sym typeface="+mn-ea"/>
              </a:rPr>
              <a:t>Introduction</a:t>
            </a:r>
            <a:endParaRPr lang="en-US" altLang="zh-CN" sz="1200"/>
          </a:p>
          <a:p>
            <a:r>
              <a:rPr lang="en-US" altLang="zh-CN" sz="1200">
                <a:sym typeface="+mn-ea"/>
              </a:rPr>
              <a:t>Introduction</a:t>
            </a:r>
            <a:endParaRPr lang="en-US" altLang="zh-CN" sz="1200"/>
          </a:p>
          <a:p>
            <a:r>
              <a:rPr lang="en-US" altLang="zh-CN" sz="1200">
                <a:sym typeface="+mn-ea"/>
              </a:rPr>
              <a:t>Introduction</a:t>
            </a:r>
            <a:endParaRPr lang="en-US" altLang="zh-CN" sz="1200"/>
          </a:p>
          <a:p>
            <a:r>
              <a:rPr lang="en-US" altLang="zh-CN" sz="1200">
                <a:sym typeface="+mn-ea"/>
              </a:rPr>
              <a:t>Introduction</a:t>
            </a:r>
            <a:endParaRPr lang="en-US" altLang="zh-CN" sz="1200"/>
          </a:p>
          <a:p>
            <a:r>
              <a:rPr lang="en-US" altLang="zh-CN" sz="1200">
                <a:sym typeface="+mn-ea"/>
              </a:rPr>
              <a:t>Introduction</a:t>
            </a:r>
            <a:endParaRPr lang="en-US" altLang="zh-CN" sz="1200"/>
          </a:p>
          <a:p>
            <a:r>
              <a:rPr lang="en-US" altLang="zh-CN" sz="1200">
                <a:sym typeface="+mn-ea"/>
              </a:rPr>
              <a:t>Introduction</a:t>
            </a:r>
            <a:endParaRPr lang="en-US" altLang="zh-CN" sz="1200"/>
          </a:p>
          <a:p>
            <a:endParaRPr lang="en-US" altLang="zh-CN" sz="1200"/>
          </a:p>
        </p:txBody>
      </p:sp>
      <p:sp>
        <p:nvSpPr>
          <p:cNvPr id="19" name="文本框 18"/>
          <p:cNvSpPr txBox="1"/>
          <p:nvPr>
            <p:custDataLst>
              <p:tags r:id="rId4"/>
            </p:custDataLst>
          </p:nvPr>
        </p:nvSpPr>
        <p:spPr>
          <a:xfrm>
            <a:off x="334645" y="2942590"/>
            <a:ext cx="4622800" cy="4673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1400" b="1">
                <a:solidFill>
                  <a:srgbClr val="1E5B7C"/>
                </a:solidFill>
                <a:latin typeface="MiSans Semibold" panose="00000700000000000000" charset="-122"/>
                <a:ea typeface="MiSans Semibold" panose="00000700000000000000" charset="-122"/>
                <a:cs typeface="+mj-lt"/>
              </a:rPr>
              <a:t>title</a:t>
            </a:r>
            <a:r>
              <a:rPr lang="en-US" altLang="zh-CN" sz="1400" b="1">
                <a:solidFill>
                  <a:srgbClr val="1E5B7C"/>
                </a:solidFill>
                <a:latin typeface="MiSans Semibold" panose="00000700000000000000" charset="-122"/>
                <a:ea typeface="MiSans Semibold" panose="00000700000000000000" charset="-122"/>
                <a:cs typeface="+mj-lt"/>
              </a:rPr>
              <a:t> Introduction</a:t>
            </a:r>
            <a:endParaRPr lang="en-US" altLang="zh-CN" sz="1400" b="1">
              <a:solidFill>
                <a:srgbClr val="1E5B7C"/>
              </a:solidFill>
              <a:latin typeface="MiSans Semibold" panose="00000700000000000000" charset="-122"/>
              <a:ea typeface="MiSans Semibold" panose="00000700000000000000" charset="-122"/>
              <a:cs typeface="+mj-lt"/>
            </a:endParaRPr>
          </a:p>
        </p:txBody>
      </p:sp>
      <p:sp>
        <p:nvSpPr>
          <p:cNvPr id="3" name="文本框 2"/>
          <p:cNvSpPr txBox="1"/>
          <p:nvPr>
            <p:custDataLst>
              <p:tags r:id="rId5"/>
            </p:custDataLst>
          </p:nvPr>
        </p:nvSpPr>
        <p:spPr>
          <a:xfrm>
            <a:off x="4939030" y="8745220"/>
            <a:ext cx="1577340" cy="2387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en-US" altLang="zh-CN" sz="1300">
                <a:solidFill>
                  <a:schemeClr val="tx1"/>
                </a:solidFill>
              </a:rPr>
              <a:t>University</a:t>
            </a:r>
            <a:endParaRPr lang="en-US" altLang="zh-CN" sz="1300">
              <a:solidFill>
                <a:schemeClr val="tx1"/>
              </a:solidFill>
            </a:endParaRPr>
          </a:p>
        </p:txBody>
      </p:sp>
      <p:sp>
        <p:nvSpPr>
          <p:cNvPr id="4" name="文本框 3"/>
          <p:cNvSpPr txBox="1"/>
          <p:nvPr>
            <p:custDataLst>
              <p:tags r:id="rId6"/>
            </p:custDataLst>
          </p:nvPr>
        </p:nvSpPr>
        <p:spPr>
          <a:xfrm>
            <a:off x="5167630" y="8488680"/>
            <a:ext cx="1113155" cy="2387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en-US" altLang="zh-CN" sz="1400" b="1">
                <a:solidFill>
                  <a:schemeClr val="bg1"/>
                </a:solidFill>
              </a:rPr>
              <a:t>NAME</a:t>
            </a:r>
            <a:endParaRPr lang="en-US" altLang="zh-CN" sz="1400" b="1">
              <a:solidFill>
                <a:schemeClr val="bg1"/>
              </a:solidFill>
            </a:endParaRPr>
          </a:p>
        </p:txBody>
      </p:sp>
      <p:sp>
        <p:nvSpPr>
          <p:cNvPr id="7" name="文本框 6"/>
          <p:cNvSpPr txBox="1"/>
          <p:nvPr>
            <p:custDataLst>
              <p:tags r:id="rId7"/>
            </p:custDataLst>
          </p:nvPr>
        </p:nvSpPr>
        <p:spPr>
          <a:xfrm>
            <a:off x="579120" y="8488045"/>
            <a:ext cx="1113155" cy="2387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en-US" altLang="zh-CN" sz="1400" b="1">
                <a:solidFill>
                  <a:schemeClr val="bg1"/>
                </a:solidFill>
              </a:rPr>
              <a:t>NAME</a:t>
            </a:r>
            <a:endParaRPr lang="en-US" altLang="zh-CN" sz="1400" b="1">
              <a:solidFill>
                <a:schemeClr val="bg1"/>
              </a:solidFill>
            </a:endParaRPr>
          </a:p>
        </p:txBody>
      </p:sp>
    </p:spTree>
    <p:custDataLst>
      <p:tags r:id="rId8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Special Sessions模板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6858000" cy="990854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5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8.xml><?xml version="1.0" encoding="utf-8"?>
<p:tagLst xmlns:p="http://schemas.openxmlformats.org/presentationml/2006/main">
  <p:tag name="commondata" val="eyJoZGlkIjoiNGYxYTI2NjRjZDkzNGE5Y2Y5OGEzN2RiNDY2ZDkyNjEifQ==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233</Words>
  <Application>WPS 演示</Application>
  <PresentationFormat>宽屏</PresentationFormat>
  <Paragraphs>33</Paragraphs>
  <Slides>3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</vt:i4>
      </vt:variant>
    </vt:vector>
  </HeadingPairs>
  <TitlesOfParts>
    <vt:vector size="12" baseType="lpstr">
      <vt:lpstr>Arial</vt:lpstr>
      <vt:lpstr>宋体</vt:lpstr>
      <vt:lpstr>Wingdings</vt:lpstr>
      <vt:lpstr>Wingdings</vt:lpstr>
      <vt:lpstr>MiSans Semibold</vt:lpstr>
      <vt:lpstr>微软雅黑</vt:lpstr>
      <vt:lpstr>Arial Unicode MS</vt:lpstr>
      <vt:lpstr>Calibri</vt:lpstr>
      <vt:lpstr>WPS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芳芳</cp:lastModifiedBy>
  <cp:revision>158</cp:revision>
  <dcterms:created xsi:type="dcterms:W3CDTF">2019-06-19T02:08:00Z</dcterms:created>
  <dcterms:modified xsi:type="dcterms:W3CDTF">2024-02-22T07:26:39Z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2052-12.1.0.16250</vt:lpwstr>
  </property>
  <property fmtid="{D5CDD505-2E9C-101B-9397-08002B2CF9AE}" pid="3" name="ICV">
    <vt:lpwstr>A401BD5B6C3F4619AE3C34082915AFDE_13</vt:lpwstr>
  </property>
</Properties>
</file>