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20" autoAdjust="0"/>
    <p:restoredTop sz="94660"/>
  </p:normalViewPr>
  <p:slideViewPr>
    <p:cSldViewPr snapToGrid="0">
      <p:cViewPr>
        <p:scale>
          <a:sx n="66" d="100"/>
          <a:sy n="66" d="100"/>
        </p:scale>
        <p:origin x="21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7104" y="742444"/>
            <a:ext cx="6485466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ym typeface="+mn-ea"/>
              </a:rPr>
              <a:t>Paper Title</a:t>
            </a:r>
            <a:endParaRPr lang="zh-CN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6202" y="1054426"/>
            <a:ext cx="54672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Authors and Affiliations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4975" y="1671320"/>
            <a:ext cx="3227070" cy="408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dirty="0"/>
              <a:t>I. </a:t>
            </a:r>
            <a:r>
              <a:rPr lang="en-US" altLang="zh-CN" dirty="0">
                <a:sym typeface="+mn-ea"/>
              </a:rPr>
              <a:t>Motivation</a:t>
            </a:r>
            <a:endParaRPr lang="en-US" altLang="zh-CN" dirty="0"/>
          </a:p>
          <a:p>
            <a:pPr algn="just"/>
            <a:r>
              <a:rPr lang="en-US" altLang="zh-CN" sz="1200" dirty="0">
                <a:sym typeface="+mn-ea"/>
              </a:rPr>
              <a:t>Introduction</a:t>
            </a:r>
            <a:endParaRPr lang="en-US" altLang="zh-CN" sz="1200" dirty="0"/>
          </a:p>
        </p:txBody>
      </p:sp>
      <p:sp>
        <p:nvSpPr>
          <p:cNvPr id="11" name="矩形 10"/>
          <p:cNvSpPr/>
          <p:nvPr/>
        </p:nvSpPr>
        <p:spPr>
          <a:xfrm>
            <a:off x="440055" y="5972175"/>
            <a:ext cx="3206115" cy="4441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dirty="0"/>
              <a:t>II. </a:t>
            </a:r>
            <a:r>
              <a:rPr lang="en-US" altLang="zh-CN" dirty="0">
                <a:sym typeface="+mn-ea"/>
              </a:rPr>
              <a:t>Methodology</a:t>
            </a:r>
            <a:endParaRPr lang="en-US" altLang="zh-CN" dirty="0"/>
          </a:p>
          <a:p>
            <a:pPr algn="just"/>
            <a:r>
              <a:rPr lang="en-US" altLang="zh-CN" sz="1200" dirty="0">
                <a:sym typeface="+mn-ea"/>
              </a:rPr>
              <a:t>Introduction</a:t>
            </a:r>
            <a:endParaRPr lang="zh-CN" altLang="en-US" sz="1200" dirty="0"/>
          </a:p>
        </p:txBody>
      </p:sp>
      <p:sp>
        <p:nvSpPr>
          <p:cNvPr id="15" name="矩形 14"/>
          <p:cNvSpPr/>
          <p:nvPr/>
        </p:nvSpPr>
        <p:spPr>
          <a:xfrm>
            <a:off x="3893820" y="1674495"/>
            <a:ext cx="3206115" cy="409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dirty="0">
                <a:sym typeface="+mn-ea"/>
              </a:rPr>
              <a:t>III. Experimental Procedures</a:t>
            </a:r>
            <a:endParaRPr lang="en-US" altLang="zh-CN" dirty="0">
              <a:sym typeface="+mn-ea"/>
            </a:endParaRPr>
          </a:p>
          <a:p>
            <a:r>
              <a:rPr lang="en-US" altLang="zh-CN" sz="1200" dirty="0">
                <a:sym typeface="+mn-ea"/>
              </a:rPr>
              <a:t>Introduction</a:t>
            </a:r>
            <a:endParaRPr lang="zh-CN" altLang="en-US" sz="1200" dirty="0"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92550" y="5984240"/>
            <a:ext cx="3176905" cy="441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dirty="0">
                <a:sym typeface="+mn-ea"/>
              </a:rPr>
              <a:t>IV. </a:t>
            </a:r>
            <a:r>
              <a:rPr lang="en-US" altLang="zh-CN" dirty="0"/>
              <a:t>Conclusions</a:t>
            </a:r>
            <a:endParaRPr lang="en-US" altLang="zh-CN" dirty="0"/>
          </a:p>
          <a:p>
            <a:pPr algn="just"/>
            <a:r>
              <a:rPr lang="en-US" altLang="zh-CN" sz="1200" dirty="0">
                <a:sym typeface="+mn-ea"/>
              </a:rPr>
              <a:t>Introduction</a:t>
            </a:r>
            <a:endParaRPr lang="zh-CN" altLang="en-US" sz="1400" dirty="0"/>
          </a:p>
        </p:txBody>
      </p:sp>
      <p:sp>
        <p:nvSpPr>
          <p:cNvPr id="18" name="文本框 17"/>
          <p:cNvSpPr txBox="1"/>
          <p:nvPr/>
        </p:nvSpPr>
        <p:spPr>
          <a:xfrm>
            <a:off x="359569" y="507124"/>
            <a:ext cx="1614805" cy="260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Poster/Paper ID:******</a:t>
            </a:r>
            <a:endParaRPr lang="zh-CN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1" descr="三合一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56735" y="116205"/>
            <a:ext cx="2976880" cy="65151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mE4NThlMTg4NTY4ZmM5ODUxZTdlYmE0YTcxZDA5N2E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WPS 演示</Application>
  <PresentationFormat>自定义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Onepiece Zhang</dc:creator>
  <cp:lastModifiedBy>Brian</cp:lastModifiedBy>
  <cp:revision>25</cp:revision>
  <dcterms:created xsi:type="dcterms:W3CDTF">2020-08-14T08:51:00Z</dcterms:created>
  <dcterms:modified xsi:type="dcterms:W3CDTF">2024-09-14T03:46:19Z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257F874D728F43CDB006548F109C3023_13</vt:lpwstr>
  </property>
  <property fmtid="{D5CDD505-2E9C-101B-9397-08002B2CF9AE}" pid="3" name="KSOProductBuildVer">
    <vt:lpwstr>2052-12.1.0.18276</vt:lpwstr>
  </property>
</Properties>
</file>