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7559675" cy="10691495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120" autoAdjust="0"/>
    <p:restoredTop sz="94660"/>
  </p:normalViewPr>
  <p:slideViewPr>
    <p:cSldViewPr snapToGrid="0">
      <p:cViewPr>
        <p:scale>
          <a:sx n="66" d="100"/>
          <a:sy n="66" d="100"/>
        </p:scale>
        <p:origin x="210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3A69-E74C-4066-812B-EE039C3A1C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323-9F6C-476C-B3B4-BE1805D370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3A69-E74C-4066-812B-EE039C3A1C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323-9F6C-476C-B3B4-BE1805D370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3A69-E74C-4066-812B-EE039C3A1C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323-9F6C-476C-B3B4-BE1805D370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3A69-E74C-4066-812B-EE039C3A1C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323-9F6C-476C-B3B4-BE1805D370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3A69-E74C-4066-812B-EE039C3A1C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323-9F6C-476C-B3B4-BE1805D370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3A69-E74C-4066-812B-EE039C3A1C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323-9F6C-476C-B3B4-BE1805D370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3A69-E74C-4066-812B-EE039C3A1C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323-9F6C-476C-B3B4-BE1805D370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3A69-E74C-4066-812B-EE039C3A1C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323-9F6C-476C-B3B4-BE1805D370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3A69-E74C-4066-812B-EE039C3A1C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323-9F6C-476C-B3B4-BE1805D370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3A69-E74C-4066-812B-EE039C3A1C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323-9F6C-476C-B3B4-BE1805D370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3A69-E74C-4066-812B-EE039C3A1C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323-9F6C-476C-B3B4-BE1805D370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23A69-E74C-4066-812B-EE039C3A1C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0F323-9F6C-476C-B3B4-BE1805D3700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5650" rtl="0" eaLnBrk="1" latinLnBrk="0" hangingPunct="1">
        <a:lnSpc>
          <a:spcPct val="90000"/>
        </a:lnSpc>
        <a:spcBef>
          <a:spcPct val="0"/>
        </a:spcBef>
        <a:buNone/>
        <a:defRPr sz="36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230" indent="-189230" algn="l" defTabSz="75565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7011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37104" y="742444"/>
            <a:ext cx="6485466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ym typeface="+mn-ea"/>
              </a:rPr>
              <a:t>Paper Title</a:t>
            </a:r>
            <a:endParaRPr lang="zh-CN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46202" y="1054426"/>
            <a:ext cx="546727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u="sng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Authors and Affiliations</a:t>
            </a:r>
            <a:endParaRPr lang="en-US" altLang="zh-CN" sz="1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34975" y="1671320"/>
            <a:ext cx="3227070" cy="408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/>
              <a:t>I. </a:t>
            </a:r>
            <a:r>
              <a:rPr lang="en-US" altLang="zh-CN" dirty="0">
                <a:sym typeface="+mn-ea"/>
              </a:rPr>
              <a:t>Motivation</a:t>
            </a:r>
            <a:endParaRPr lang="en-US" altLang="zh-CN" dirty="0"/>
          </a:p>
          <a:p>
            <a:pPr algn="just"/>
            <a:r>
              <a:rPr lang="en-US" altLang="zh-CN" sz="1200" dirty="0">
                <a:sym typeface="+mn-ea"/>
              </a:rPr>
              <a:t>Introduction</a:t>
            </a:r>
            <a:endParaRPr lang="en-US" altLang="zh-CN" sz="1200" dirty="0"/>
          </a:p>
        </p:txBody>
      </p:sp>
      <p:sp>
        <p:nvSpPr>
          <p:cNvPr id="11" name="矩形 10"/>
          <p:cNvSpPr/>
          <p:nvPr/>
        </p:nvSpPr>
        <p:spPr>
          <a:xfrm>
            <a:off x="440055" y="5972175"/>
            <a:ext cx="3206115" cy="4441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/>
              <a:t>II. </a:t>
            </a:r>
            <a:r>
              <a:rPr lang="en-US" altLang="zh-CN" dirty="0">
                <a:sym typeface="+mn-ea"/>
              </a:rPr>
              <a:t>Methodology</a:t>
            </a:r>
            <a:endParaRPr lang="en-US" altLang="zh-CN" dirty="0"/>
          </a:p>
          <a:p>
            <a:pPr algn="just"/>
            <a:r>
              <a:rPr lang="en-US" altLang="zh-CN" sz="1200" dirty="0">
                <a:sym typeface="+mn-ea"/>
              </a:rPr>
              <a:t>Introduction</a:t>
            </a:r>
            <a:endParaRPr lang="zh-CN" altLang="en-US" sz="1200" dirty="0"/>
          </a:p>
        </p:txBody>
      </p:sp>
      <p:sp>
        <p:nvSpPr>
          <p:cNvPr id="15" name="矩形 14"/>
          <p:cNvSpPr/>
          <p:nvPr/>
        </p:nvSpPr>
        <p:spPr>
          <a:xfrm>
            <a:off x="3893820" y="1674495"/>
            <a:ext cx="3206115" cy="40913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>
                <a:sym typeface="+mn-ea"/>
              </a:rPr>
              <a:t>III. Experimental Procedures</a:t>
            </a:r>
            <a:endParaRPr lang="en-US" altLang="zh-CN" dirty="0">
              <a:sym typeface="+mn-ea"/>
            </a:endParaRPr>
          </a:p>
          <a:p>
            <a:r>
              <a:rPr lang="en-US" altLang="zh-CN" sz="1200" dirty="0">
                <a:sym typeface="+mn-ea"/>
              </a:rPr>
              <a:t>Introduction</a:t>
            </a:r>
            <a:endParaRPr lang="zh-CN" altLang="en-US" sz="1200" dirty="0"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892550" y="5984240"/>
            <a:ext cx="3176905" cy="44113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>
                <a:sym typeface="+mn-ea"/>
              </a:rPr>
              <a:t>IV. </a:t>
            </a:r>
            <a:r>
              <a:rPr lang="en-US" altLang="zh-CN" dirty="0"/>
              <a:t>Conclusions</a:t>
            </a:r>
            <a:endParaRPr lang="en-US" altLang="zh-CN" dirty="0"/>
          </a:p>
          <a:p>
            <a:pPr algn="just"/>
            <a:r>
              <a:rPr lang="en-US" altLang="zh-CN" sz="1200" dirty="0">
                <a:sym typeface="+mn-ea"/>
              </a:rPr>
              <a:t>Introduction</a:t>
            </a:r>
            <a:endParaRPr lang="zh-CN" altLang="en-US" sz="1400" dirty="0"/>
          </a:p>
        </p:txBody>
      </p:sp>
      <p:sp>
        <p:nvSpPr>
          <p:cNvPr id="18" name="文本框 17"/>
          <p:cNvSpPr txBox="1"/>
          <p:nvPr/>
        </p:nvSpPr>
        <p:spPr>
          <a:xfrm>
            <a:off x="359569" y="507124"/>
            <a:ext cx="1614805" cy="260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Poster/Paper ID:******</a:t>
            </a:r>
            <a:endParaRPr lang="zh-CN" alt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图片 1" descr="三合一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56735" y="116205"/>
            <a:ext cx="2976880" cy="65151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NmE4NThlMTg4NTY4ZmM5ODUxZTdlYmE0YTcxZDA5N2EifQ==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176</Words>
  <Application>WPS 演示</Application>
  <PresentationFormat>自定义</PresentationFormat>
  <Paragraphs>18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宋体</vt:lpstr>
      <vt:lpstr>Wingdings</vt:lpstr>
      <vt:lpstr>Times New Roman</vt:lpstr>
      <vt:lpstr>Calibri</vt:lpstr>
      <vt:lpstr>微软雅黑</vt:lpstr>
      <vt:lpstr>Arial Unicode MS</vt:lpstr>
      <vt:lpstr>等线 Light</vt:lpstr>
      <vt:lpstr>Calibri Light</vt:lpstr>
      <vt:lpstr>等线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Onepiece Zhang</dc:creator>
  <cp:lastModifiedBy>Brian</cp:lastModifiedBy>
  <cp:revision>25</cp:revision>
  <dcterms:created xsi:type="dcterms:W3CDTF">2020-08-14T08:51:00Z</dcterms:created>
  <dcterms:modified xsi:type="dcterms:W3CDTF">2024-09-14T03:46:19Z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257F874D728F43CDB006548F109C3023_13</vt:lpwstr>
  </property>
  <property fmtid="{D5CDD505-2E9C-101B-9397-08002B2CF9AE}" pid="3" name="KSOProductBuildVer">
    <vt:lpwstr>2052-12.1.0.18276</vt:lpwstr>
  </property>
</Properties>
</file>