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9" r:id="rId3"/>
    <p:sldId id="257" r:id="rId4"/>
    <p:sldId id="260" r:id="rId5"/>
  </p:sldIdLst>
  <p:sldSz cx="6858000" cy="9903460" type="A4"/>
  <p:notesSz cx="6858000" cy="9144000"/>
  <p:embeddedFontLst>
    <p:embeddedFont>
      <p:font typeface="MiSans Semibold" panose="00000700000000000000" charset="-122"/>
      <p:bold r:id="rId9"/>
    </p:embeddedFont>
    <p:embeddedFont>
      <p:font typeface="微软雅黑" panose="020B0503020204020204" charset="-122"/>
      <p:regular r:id="rId10"/>
    </p:embeddedFont>
  </p:embeddedFontLst>
  <p:custDataLst>
    <p:tags r:id="rId1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9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5B7C"/>
    <a:srgbClr val="729AAD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3119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1" Type="http://schemas.openxmlformats.org/officeDocument/2006/relationships/tags" Target="tags/tag69.xml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674335" y="1320480"/>
            <a:ext cx="5512128" cy="3711901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674335" y="5141554"/>
            <a:ext cx="5512128" cy="212628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1800" spc="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342230" y="1117729"/>
            <a:ext cx="6172287" cy="79176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74335" y="3587131"/>
            <a:ext cx="5512128" cy="1471243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45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74335" y="5141554"/>
            <a:ext cx="5512128" cy="681035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18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342230" y="2152278"/>
            <a:ext cx="6170262" cy="687273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119841" y="5557453"/>
            <a:ext cx="4370012" cy="1107332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119841" y="6664785"/>
            <a:ext cx="4370012" cy="1252896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342230" y="2167875"/>
            <a:ext cx="2911991" cy="685713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606576" y="2167875"/>
            <a:ext cx="2911991" cy="6857138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342230" y="2063900"/>
            <a:ext cx="3005143" cy="551066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42230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3507659" y="2053111"/>
            <a:ext cx="3005143" cy="551066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3507659" y="2677351"/>
            <a:ext cx="3005143" cy="6347662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342230" y="2245856"/>
            <a:ext cx="2943647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3572151" y="2245856"/>
            <a:ext cx="2940342" cy="6654388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342230" y="878587"/>
            <a:ext cx="6170262" cy="1018953"/>
          </a:xfrm>
          <a:prstGeom prst="rect">
            <a:avLst/>
          </a:prstGeo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5757156" y="1320480"/>
            <a:ext cx="587258" cy="726264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1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514357" y="1320480"/>
            <a:ext cx="5157748" cy="726264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171450" indent="-171450">
              <a:spcAft>
                <a:spcPts val="1000"/>
              </a:spcAft>
              <a:defRPr spc="300"/>
            </a:lvl1pPr>
            <a:lvl2pPr marL="514350" indent="-171450">
              <a:defRPr spc="300"/>
            </a:lvl2pPr>
            <a:lvl3pPr marL="857250" indent="-171450">
              <a:defRPr spc="300"/>
            </a:lvl3pPr>
            <a:lvl4pPr marL="1200150" indent="-171450">
              <a:defRPr spc="300"/>
            </a:lvl4pPr>
            <a:lvl5pPr marL="1543050" indent="-17145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344255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2315283" y="9118590"/>
            <a:ext cx="2227532" cy="45748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993721" y="9118590"/>
            <a:ext cx="1518771" cy="457489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57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  <a:tab pos="1207135" algn="l"/>
          <a:tab pos="1207135" algn="l"/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8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r="1299" b="5115"/>
          <a:stretch>
            <a:fillRect/>
          </a:stretch>
        </p:blipFill>
        <p:spPr>
          <a:xfrm>
            <a:off x="-22225" y="0"/>
            <a:ext cx="6891655" cy="9372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546090" y="85090"/>
            <a:ext cx="1277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模板</a:t>
            </a:r>
            <a:r>
              <a:rPr lang="zh-CN" altLang="en-US"/>
              <a:t>示例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60070" y="7256780"/>
            <a:ext cx="111315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NAME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66090" y="8935085"/>
            <a:ext cx="1292225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400" b="1">
                <a:solidFill>
                  <a:schemeClr val="bg1"/>
                </a:solidFill>
              </a:rPr>
              <a:t>Yingjun Wu</a:t>
            </a:r>
            <a:endParaRPr lang="en-US" altLang="zh-CN" sz="1400" b="1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99720" y="9169400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Hohai 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5585" y="3725545"/>
            <a:ext cx="6219825" cy="2096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 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20675" y="7497445"/>
            <a:ext cx="1577340" cy="238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1300">
                <a:solidFill>
                  <a:schemeClr val="tx1"/>
                </a:solidFill>
              </a:rPr>
              <a:t>University</a:t>
            </a:r>
            <a:endParaRPr lang="en-US" altLang="zh-CN" sz="1300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1981200" y="6328410"/>
            <a:ext cx="4643120" cy="1356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</p:txBody>
      </p:sp>
      <p:sp>
        <p:nvSpPr>
          <p:cNvPr id="16" name="文本框 15"/>
          <p:cNvSpPr txBox="1"/>
          <p:nvPr>
            <p:custDataLst>
              <p:tags r:id="rId6"/>
            </p:custDataLst>
          </p:nvPr>
        </p:nvSpPr>
        <p:spPr>
          <a:xfrm>
            <a:off x="2044700" y="8021955"/>
            <a:ext cx="4643120" cy="1356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200"/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>
              <a:sym typeface="+mn-ea"/>
            </a:endParaRPr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>
              <a:sym typeface="+mn-ea"/>
            </a:endParaRPr>
          </a:p>
          <a:p>
            <a:r>
              <a:rPr lang="en-US" altLang="zh-CN" sz="1200">
                <a:sym typeface="+mn-ea"/>
              </a:rPr>
              <a:t>Introduction</a:t>
            </a:r>
            <a:endParaRPr lang="en-US" altLang="zh-CN" sz="1200"/>
          </a:p>
          <a:p>
            <a:endParaRPr lang="en-US" altLang="zh-CN" sz="1200"/>
          </a:p>
          <a:p>
            <a:endParaRPr lang="en-US" altLang="zh-CN" sz="1200"/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2767330" y="9629140"/>
            <a:ext cx="866140" cy="213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Introduction</a:t>
            </a:r>
            <a:endParaRPr lang="en-US" altLang="zh-CN" sz="1000"/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4051935" y="9629140"/>
            <a:ext cx="866140" cy="213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000"/>
              <a:t>Introduction</a:t>
            </a:r>
            <a:endParaRPr lang="en-US" altLang="zh-CN" sz="1000"/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1150620" y="2974975"/>
            <a:ext cx="4622800" cy="4673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title</a:t>
            </a:r>
            <a:r>
              <a:rPr lang="en-US" altLang="zh-CN" sz="1400" b="1">
                <a:solidFill>
                  <a:srgbClr val="1E5B7C"/>
                </a:solidFill>
                <a:latin typeface="MiSans Semibold" panose="00000700000000000000" charset="-122"/>
                <a:ea typeface="MiSans Semibold" panose="00000700000000000000" charset="-122"/>
                <a:cs typeface="+mj-lt"/>
              </a:rPr>
              <a:t> Introduction</a:t>
            </a:r>
            <a:endParaRPr lang="en-US" altLang="zh-CN" sz="1400" b="1">
              <a:solidFill>
                <a:srgbClr val="1E5B7C"/>
              </a:solidFill>
              <a:latin typeface="MiSans Semibold" panose="00000700000000000000" charset="-122"/>
              <a:ea typeface="MiSans Semibold" panose="00000700000000000000" charset="-122"/>
              <a:cs typeface="+mj-lt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keyua/Desktop/背景.jpg背景"/>
          <p:cNvPicPr>
            <a:picLocks noChangeAspect="1"/>
          </p:cNvPicPr>
          <p:nvPr/>
        </p:nvPicPr>
        <p:blipFill>
          <a:blip r:embed="rId1"/>
          <a:srcRect l="1161" r="1161"/>
          <a:stretch>
            <a:fillRect/>
          </a:stretch>
        </p:blipFill>
        <p:spPr>
          <a:xfrm>
            <a:off x="0" y="0"/>
            <a:ext cx="6858000" cy="9930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commondata" val="eyJoZGlkIjoiMjAzNzdkNjA4ZTBlNDA5ZTBiYjc1ZmFmMWM3MDg4YTA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387</Words>
  <Application>WPS 演示</Application>
  <PresentationFormat>宽屏</PresentationFormat>
  <Paragraphs>48</Paragraphs>
  <Slides>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12" baseType="lpstr">
      <vt:lpstr>Arial</vt:lpstr>
      <vt:lpstr>宋体</vt:lpstr>
      <vt:lpstr>Wingdings</vt:lpstr>
      <vt:lpstr>Wingdings</vt:lpstr>
      <vt:lpstr>MiSans Semibold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Brian</cp:lastModifiedBy>
  <cp:revision>158</cp:revision>
  <dcterms:created xsi:type="dcterms:W3CDTF">2019-06-19T02:08:00Z</dcterms:created>
  <dcterms:modified xsi:type="dcterms:W3CDTF">2024-09-14T04:50:00Z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2052-12.1.0.16399</vt:lpwstr>
  </property>
  <property fmtid="{D5CDD505-2E9C-101B-9397-08002B2CF9AE}" pid="3" name="ICV">
    <vt:lpwstr>49A9C820883B4E6D95879955CE6EF5C6_11</vt:lpwstr>
  </property>
</Properties>
</file>