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67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3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4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6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:/2023年工作/10月工作/会奖部/APPEEC/PPT/底图zhutu .jpg底图zhutu 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" y="55245"/>
            <a:ext cx="3261360" cy="699135"/>
          </a:xfrm>
          <a:prstGeom prst="rect">
            <a:avLst/>
          </a:prstGeom>
        </p:spPr>
      </p:pic>
      <p:pic>
        <p:nvPicPr>
          <p:cNvPr id="6" name="图片 5" descr="横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1330"/>
            <a:ext cx="12192000" cy="506730"/>
          </a:xfrm>
          <a:prstGeom prst="rect">
            <a:avLst/>
          </a:prstGeom>
        </p:spPr>
      </p:pic>
      <p:pic>
        <p:nvPicPr>
          <p:cNvPr id="7" name="图片 6" descr="主题字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315" y="55245"/>
            <a:ext cx="3910330" cy="482600"/>
          </a:xfrm>
          <a:prstGeom prst="rect">
            <a:avLst/>
          </a:prstGeom>
        </p:spPr>
      </p:pic>
      <p:sp>
        <p:nvSpPr>
          <p:cNvPr id="8" name="TextBox 1"/>
          <p:cNvSpPr txBox="1"/>
          <p:nvPr/>
        </p:nvSpPr>
        <p:spPr>
          <a:xfrm>
            <a:off x="457200" y="1024060"/>
            <a:ext cx="4177030" cy="36830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Paper No: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 Number Goes Here</a:t>
            </a:r>
            <a:endParaRPr lang="en-US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Subtitle 2"/>
          <p:cNvSpPr txBox="1"/>
          <p:nvPr/>
        </p:nvSpPr>
        <p:spPr>
          <a:xfrm>
            <a:off x="2714268" y="3737350"/>
            <a:ext cx="6763464" cy="14547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Your Name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Your Organization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Your Email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509416" y="2271990"/>
            <a:ext cx="11173168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The Title of Your Presentation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 4"/>
          <p:cNvSpPr/>
          <p:nvPr/>
        </p:nvSpPr>
        <p:spPr>
          <a:xfrm>
            <a:off x="9821694" y="847443"/>
            <a:ext cx="2049486" cy="721169"/>
          </a:xfrm>
          <a:prstGeom prst="rect">
            <a:avLst/>
          </a:prstGeom>
          <a:noFill/>
          <a:ln w="6350">
            <a:solidFill>
              <a:srgbClr val="0154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 Organization Logo Goes Here</a:t>
            </a:r>
            <a:endPara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(optional)</a:t>
            </a:r>
            <a:endPara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" y="55245"/>
            <a:ext cx="3261360" cy="699135"/>
          </a:xfrm>
          <a:prstGeom prst="rect">
            <a:avLst/>
          </a:prstGeom>
        </p:spPr>
      </p:pic>
      <p:pic>
        <p:nvPicPr>
          <p:cNvPr id="6" name="图片 5" descr="横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1330"/>
            <a:ext cx="12192000" cy="506730"/>
          </a:xfrm>
          <a:prstGeom prst="rect">
            <a:avLst/>
          </a:prstGeom>
        </p:spPr>
      </p:pic>
      <p:pic>
        <p:nvPicPr>
          <p:cNvPr id="7" name="图片 6" descr="主题字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315" y="55245"/>
            <a:ext cx="3910330" cy="482600"/>
          </a:xfrm>
          <a:prstGeom prst="rect">
            <a:avLst/>
          </a:prstGeom>
        </p:spPr>
      </p:pic>
      <p:sp>
        <p:nvSpPr>
          <p:cNvPr id="2" name="Content Placeholder 2"/>
          <p:cNvSpPr txBox="1"/>
          <p:nvPr/>
        </p:nvSpPr>
        <p:spPr>
          <a:xfrm>
            <a:off x="414670" y="2019301"/>
            <a:ext cx="11362660" cy="281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What is the background of this project?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What did you do?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Why did you do it?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What did you expect as an outcome before you started?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414655" y="988060"/>
            <a:ext cx="10264140" cy="10661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Background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80" y="55245"/>
            <a:ext cx="3261360" cy="699135"/>
          </a:xfrm>
          <a:prstGeom prst="rect">
            <a:avLst/>
          </a:prstGeom>
        </p:spPr>
      </p:pic>
      <p:pic>
        <p:nvPicPr>
          <p:cNvPr id="6" name="图片 5" descr="横线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1330"/>
            <a:ext cx="12192000" cy="506730"/>
          </a:xfrm>
          <a:prstGeom prst="rect">
            <a:avLst/>
          </a:prstGeom>
        </p:spPr>
      </p:pic>
      <p:pic>
        <p:nvPicPr>
          <p:cNvPr id="7" name="图片 6" descr="主题字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315" y="55245"/>
            <a:ext cx="3910330" cy="482600"/>
          </a:xfrm>
          <a:prstGeom prst="rect">
            <a:avLst/>
          </a:prstGeom>
        </p:spPr>
      </p:pic>
      <p:sp>
        <p:nvSpPr>
          <p:cNvPr id="2" name="Content Placeholder 2"/>
          <p:cNvSpPr txBox="1"/>
          <p:nvPr/>
        </p:nvSpPr>
        <p:spPr>
          <a:xfrm>
            <a:off x="414670" y="2019301"/>
            <a:ext cx="11362660" cy="281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sym typeface="+mn-ea"/>
              </a:rPr>
              <a:t>What did you discover/find out?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414655" y="845820"/>
            <a:ext cx="10264140" cy="10661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  <a:sym typeface="+mn-ea"/>
              </a:rPr>
              <a:t>Results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80" y="55245"/>
            <a:ext cx="3261360" cy="699135"/>
          </a:xfrm>
          <a:prstGeom prst="rect">
            <a:avLst/>
          </a:prstGeom>
        </p:spPr>
      </p:pic>
      <p:pic>
        <p:nvPicPr>
          <p:cNvPr id="6" name="图片 5" descr="横线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1330"/>
            <a:ext cx="12192000" cy="506730"/>
          </a:xfrm>
          <a:prstGeom prst="rect">
            <a:avLst/>
          </a:prstGeom>
        </p:spPr>
      </p:pic>
      <p:pic>
        <p:nvPicPr>
          <p:cNvPr id="7" name="图片 6" descr="主题字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315" y="55245"/>
            <a:ext cx="3910330" cy="482600"/>
          </a:xfrm>
          <a:prstGeom prst="rect">
            <a:avLst/>
          </a:prstGeom>
        </p:spPr>
      </p:pic>
      <p:sp>
        <p:nvSpPr>
          <p:cNvPr id="2" name="Content Placeholder 2"/>
          <p:cNvSpPr txBox="1"/>
          <p:nvPr/>
        </p:nvSpPr>
        <p:spPr>
          <a:xfrm>
            <a:off x="414670" y="2019301"/>
            <a:ext cx="11362660" cy="281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sym typeface="+mn-ea"/>
              </a:rPr>
              <a:t>What does your paper conclude?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sym typeface="+mn-ea"/>
              </a:rPr>
              <a:t>What further research is required?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sym typeface="+mn-ea"/>
              </a:rPr>
              <a:t>Are there any differences from what you expected?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414655" y="845820"/>
            <a:ext cx="10264140" cy="10661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  <a:sym typeface="+mn-ea"/>
              </a:rPr>
              <a:t>Conclusions/Recommendations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49842" y="4427988"/>
            <a:ext cx="10292316" cy="114831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87500" lnSpcReduction="20000"/>
          </a:bodyPr>
          <a:p>
            <a:pPr algn="ctr">
              <a:spcAft>
                <a:spcPts val="60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Notes: </a:t>
            </a:r>
            <a:endParaRPr lang="en-US" altLang="zh-CN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 can add a few slides. Please notice that each paper will be allotted </a:t>
            </a:r>
            <a:r>
              <a: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r>
              <a: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minutes </a:t>
            </a: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presentation .</a:t>
            </a:r>
            <a:endParaRPr lang="en-US" altLang="zh-CN" sz="28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commondata" val="eyJoZGlkIjoiMjAzNzdkNjA4ZTBlNDA5ZTBiYjc1ZmFmMWM3MDg4YTA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561</Words>
  <Application>WPS 演示</Application>
  <PresentationFormat>宽屏</PresentationFormat>
  <Paragraphs>31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4" baseType="lpstr">
      <vt:lpstr>Arial</vt:lpstr>
      <vt:lpstr>宋体</vt:lpstr>
      <vt:lpstr>Wingdings</vt:lpstr>
      <vt:lpstr>Wingdings</vt:lpstr>
      <vt:lpstr>Verdana</vt:lpstr>
      <vt:lpstr>Calibri Light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Brian</cp:lastModifiedBy>
  <cp:revision>157</cp:revision>
  <dcterms:created xsi:type="dcterms:W3CDTF">2019-06-19T02:08:00Z</dcterms:created>
  <dcterms:modified xsi:type="dcterms:W3CDTF">2024-10-11T10:08:28Z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2052-12.1.0.16399</vt:lpwstr>
  </property>
  <property fmtid="{D5CDD505-2E9C-101B-9397-08002B2CF9AE}" pid="3" name="ICV">
    <vt:lpwstr>6BD8A890827543459E676687B7690EE1_12</vt:lpwstr>
  </property>
</Properties>
</file>