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20" autoAdjust="0"/>
    <p:restoredTop sz="94660"/>
  </p:normalViewPr>
  <p:slideViewPr>
    <p:cSldViewPr snapToGrid="0">
      <p:cViewPr>
        <p:scale>
          <a:sx n="66" d="100"/>
          <a:sy n="66" d="100"/>
        </p:scale>
        <p:origin x="210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23A69-E74C-4066-812B-EE039C3A1C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323-9F6C-476C-B3B4-BE1805D3700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7104" y="824359"/>
            <a:ext cx="6485466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ym typeface="+mn-ea"/>
              </a:rPr>
              <a:t>Paper Title</a:t>
            </a:r>
            <a:endParaRPr lang="zh-CN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46202" y="1096336"/>
            <a:ext cx="54672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Authors and Affiliations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9569" y="560464"/>
            <a:ext cx="1614805" cy="260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Poster/Paper ID:******</a:t>
            </a:r>
            <a:endParaRPr lang="zh-CN" alt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55770" y="-15240"/>
            <a:ext cx="32181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00000"/>
              </a:lnSpc>
            </a:pPr>
            <a:r>
              <a:rPr lang="zh-CN" altLang="en-US" sz="1000">
                <a:gradFill>
                  <a:gsLst>
                    <a:gs pos="0">
                      <a:schemeClr val="accent1">
                        <a:lumMod val="25000"/>
                        <a:lumOff val="75000"/>
                      </a:schemeClr>
                    </a:gs>
                    <a:gs pos="0">
                      <a:srgbClr val="1D9C9C"/>
                    </a:gs>
                    <a:gs pos="100000">
                      <a:srgbClr val="1E3C6D"/>
                    </a:gs>
                  </a:gsLst>
                  <a:lin ang="5400000" scaled="0"/>
                </a:gradFill>
                <a:latin typeface="a_AvanteBs" panose="020B0802020202020204" charset="0"/>
                <a:cs typeface="a_AvanteBs" panose="020B0802020202020204" charset="0"/>
              </a:rPr>
              <a:t>2024 IEEE PES 16th Asia-Pacific Power</a:t>
            </a:r>
            <a:r>
              <a:rPr lang="en-US" altLang="zh-CN" sz="1000">
                <a:gradFill>
                  <a:gsLst>
                    <a:gs pos="0">
                      <a:schemeClr val="accent1">
                        <a:lumMod val="25000"/>
                        <a:lumOff val="75000"/>
                      </a:schemeClr>
                    </a:gs>
                    <a:gs pos="0">
                      <a:srgbClr val="1D9C9C"/>
                    </a:gs>
                    <a:gs pos="100000">
                      <a:srgbClr val="1E3C6D"/>
                    </a:gs>
                  </a:gsLst>
                  <a:lin ang="5400000" scaled="0"/>
                </a:gradFill>
                <a:latin typeface="a_AvanteBs" panose="020B0802020202020204" charset="0"/>
                <a:cs typeface="a_AvanteBs" panose="020B0802020202020204" charset="0"/>
              </a:rPr>
              <a:t> </a:t>
            </a:r>
            <a:endParaRPr lang="en-US" altLang="zh-CN" sz="1000">
              <a:gradFill>
                <a:gsLst>
                  <a:gs pos="0">
                    <a:schemeClr val="accent1">
                      <a:lumMod val="25000"/>
                      <a:lumOff val="75000"/>
                    </a:schemeClr>
                  </a:gs>
                  <a:gs pos="0">
                    <a:srgbClr val="1D9C9C"/>
                  </a:gs>
                  <a:gs pos="100000">
                    <a:srgbClr val="1E3C6D"/>
                  </a:gs>
                </a:gsLst>
                <a:lin ang="5400000" scaled="0"/>
              </a:gradFill>
              <a:latin typeface="a_AvanteBs" panose="020B0802020202020204" charset="0"/>
              <a:cs typeface="a_AvanteBs" panose="020B0802020202020204" charset="0"/>
            </a:endParaRPr>
          </a:p>
          <a:p>
            <a:pPr indent="0" algn="ctr" fontAlgn="auto">
              <a:lnSpc>
                <a:spcPct val="100000"/>
              </a:lnSpc>
            </a:pPr>
            <a:r>
              <a:rPr lang="zh-CN" altLang="en-US" sz="1000">
                <a:gradFill>
                  <a:gsLst>
                    <a:gs pos="0">
                      <a:schemeClr val="accent1">
                        <a:lumMod val="25000"/>
                        <a:lumOff val="75000"/>
                      </a:schemeClr>
                    </a:gs>
                    <a:gs pos="0">
                      <a:srgbClr val="1D9C9C"/>
                    </a:gs>
                    <a:gs pos="100000">
                      <a:srgbClr val="1E3C6D"/>
                    </a:gs>
                  </a:gsLst>
                  <a:lin ang="5400000" scaled="0"/>
                </a:gradFill>
                <a:latin typeface="a_AvanteBs" panose="020B0802020202020204" charset="0"/>
                <a:cs typeface="a_AvanteBs" panose="020B0802020202020204" charset="0"/>
              </a:rPr>
              <a:t>and Energy Engineering Conference</a:t>
            </a:r>
            <a:endParaRPr lang="zh-CN" altLang="en-US" sz="1000">
              <a:gradFill>
                <a:gsLst>
                  <a:gs pos="0">
                    <a:schemeClr val="accent1">
                      <a:lumMod val="25000"/>
                      <a:lumOff val="75000"/>
                    </a:schemeClr>
                  </a:gs>
                  <a:gs pos="0">
                    <a:srgbClr val="1D9C9C"/>
                  </a:gs>
                  <a:gs pos="100000">
                    <a:srgbClr val="1E3C6D"/>
                  </a:gs>
                </a:gsLst>
                <a:lin ang="5400000" scaled="0"/>
              </a:gradFill>
              <a:latin typeface="a_AvanteBs" panose="020B0802020202020204" charset="0"/>
              <a:cs typeface="a_AvanteBs" panose="020B0802020202020204" charset="0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600" y="71755"/>
            <a:ext cx="1634490" cy="35052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96215" y="1398905"/>
            <a:ext cx="7201535" cy="9157970"/>
          </a:xfrm>
          <a:prstGeom prst="rect">
            <a:avLst/>
          </a:prstGeom>
          <a:solidFill>
            <a:schemeClr val="bg1">
              <a:alpha val="62000"/>
            </a:schemeClr>
          </a:solidFill>
          <a:ln w="28575" cmpd="sng">
            <a:solidFill>
              <a:schemeClr val="bg1">
                <a:alpha val="18000"/>
              </a:schemeClr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p>
            <a:r>
              <a:rPr lang="en-US" altLang="zh-CN" dirty="0">
                <a:solidFill>
                  <a:schemeClr val="tx1"/>
                </a:solidFill>
                <a:sym typeface="+mn-ea"/>
              </a:rPr>
              <a:t>I</a:t>
            </a:r>
            <a:r>
              <a:rPr lang="en-US" altLang="zh-CN" dirty="0">
                <a:solidFill>
                  <a:schemeClr val="tx1"/>
                </a:solidFill>
              </a:rPr>
              <a:t>.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Motivation</a:t>
            </a:r>
            <a:endParaRPr lang="en-US" altLang="zh-CN" dirty="0">
              <a:solidFill>
                <a:schemeClr val="tx1"/>
              </a:solidFill>
            </a:endParaRPr>
          </a:p>
          <a:p>
            <a:pPr algn="just"/>
            <a:r>
              <a:rPr lang="en-US" altLang="zh-CN" sz="1200" dirty="0">
                <a:solidFill>
                  <a:schemeClr val="tx1"/>
                </a:solidFill>
                <a:sym typeface="+mn-ea"/>
              </a:rPr>
              <a:t>Introduction</a:t>
            </a:r>
            <a:endParaRPr lang="en-US" altLang="zh-CN" sz="1200" dirty="0">
              <a:solidFill>
                <a:schemeClr val="tx1"/>
              </a:solidFill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l">
              <a:buClrTx/>
              <a:buSzTx/>
              <a:buFontTx/>
            </a:pPr>
            <a:r>
              <a:rPr lang="en-US" altLang="zh-CN" sz="1800" dirty="0">
                <a:solidFill>
                  <a:schemeClr val="tx1"/>
                </a:solidFill>
                <a:sym typeface="+mn-ea"/>
              </a:rPr>
              <a:t>II. </a:t>
            </a:r>
            <a:r>
              <a:rPr lang="en-US" altLang="zh-CN" sz="1800" dirty="0">
                <a:solidFill>
                  <a:schemeClr val="tx1"/>
                </a:solidFill>
                <a:sym typeface="+mn-ea"/>
              </a:rPr>
              <a:t>Methodology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algn="just"/>
            <a:r>
              <a:rPr lang="en-US" altLang="zh-CN" sz="1200" dirty="0">
                <a:solidFill>
                  <a:schemeClr val="tx1"/>
                </a:solidFill>
                <a:sym typeface="+mn-ea"/>
              </a:rPr>
              <a:t>Introduction</a:t>
            </a:r>
            <a:endParaRPr lang="zh-CN" altLang="en-US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</a:endParaRPr>
          </a:p>
          <a:p>
            <a:pPr algn="l">
              <a:buClrTx/>
              <a:buSzTx/>
              <a:buFontTx/>
            </a:pPr>
            <a:r>
              <a:rPr lang="en-US" altLang="zh-CN" sz="1800" dirty="0">
                <a:solidFill>
                  <a:schemeClr val="tx1"/>
                </a:solidFill>
                <a:sym typeface="+mn-ea"/>
              </a:rPr>
              <a:t>III. Experimental Procedures</a:t>
            </a:r>
            <a:endParaRPr lang="en-US" altLang="zh-CN" sz="1800" dirty="0">
              <a:solidFill>
                <a:schemeClr val="tx1"/>
              </a:solidFill>
              <a:sym typeface="+mn-ea"/>
            </a:endParaRPr>
          </a:p>
          <a:p>
            <a:pPr algn="just"/>
            <a:r>
              <a:rPr lang="en-US" altLang="zh-CN" sz="1200" dirty="0">
                <a:solidFill>
                  <a:schemeClr val="tx1"/>
                </a:solidFill>
                <a:sym typeface="+mn-ea"/>
              </a:rPr>
              <a:t>Introduction</a:t>
            </a:r>
            <a:endParaRPr lang="en-US" altLang="zh-CN" sz="1200" dirty="0">
              <a:solidFill>
                <a:schemeClr val="tx1"/>
              </a:solidFill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zh-CN" sz="1200" dirty="0">
              <a:solidFill>
                <a:schemeClr val="tx1"/>
              </a:solidFill>
              <a:cs typeface="Times New Roman" panose="02020603050405020304" pitchFamily="18" charset="0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1800" dirty="0">
                <a:solidFill>
                  <a:schemeClr val="tx1"/>
                </a:solidFill>
                <a:sym typeface="+mn-ea"/>
              </a:rPr>
              <a:t>IV. </a:t>
            </a:r>
            <a:r>
              <a:rPr lang="en-US" altLang="zh-CN" sz="1800" dirty="0">
                <a:solidFill>
                  <a:schemeClr val="tx1"/>
                </a:solidFill>
                <a:sym typeface="+mn-ea"/>
              </a:rPr>
              <a:t>Conclusions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algn="just"/>
            <a:r>
              <a:rPr lang="en-US" altLang="zh-CN" sz="1200" dirty="0">
                <a:solidFill>
                  <a:schemeClr val="tx1"/>
                </a:solidFill>
                <a:sym typeface="+mn-ea"/>
              </a:rPr>
              <a:t>Introduction</a:t>
            </a:r>
            <a:endParaRPr lang="zh-CN" altLang="en-US" sz="1200" dirty="0">
              <a:solidFill>
                <a:schemeClr val="tx1"/>
              </a:solidFill>
            </a:endParaRPr>
          </a:p>
          <a:p>
            <a:pPr algn="just"/>
            <a:endParaRPr lang="zh-CN" altLang="en-US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/>
            <a:endParaRPr lang="zh-CN" altLang="en-US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14" name="图片 13" descr="横线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" y="305435"/>
            <a:ext cx="7473950" cy="31115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jAzNzdkNjA4ZTBlNDA5ZTBiYjc1ZmFmMWM3MDg4YTAifQ=="/>
  <p:tag name="resource_record_key" val="{&quot;13&quot;:[19951226,4685204]}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247</Words>
  <Application>WPS 演示</Application>
  <PresentationFormat>自定义</PresentationFormat>
  <Paragraphs>46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等线 Light</vt:lpstr>
      <vt:lpstr>Calibri Light</vt:lpstr>
      <vt:lpstr>等线</vt:lpstr>
      <vt:lpstr>a_AvanteBs</vt:lpstr>
      <vt:lpstr>Yu Gothic UI Semibold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Onepiece Zhang</dc:creator>
  <cp:lastModifiedBy>Brian</cp:lastModifiedBy>
  <cp:revision>28</cp:revision>
  <dcterms:created xsi:type="dcterms:W3CDTF">2020-08-14T08:51:00Z</dcterms:created>
  <dcterms:modified xsi:type="dcterms:W3CDTF">2024-10-11T12:33:23Z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57BBF7BEDE4240598C943FEFDB60E291_12</vt:lpwstr>
  </property>
  <property fmtid="{D5CDD505-2E9C-101B-9397-08002B2CF9AE}" pid="3" name="KSOProductBuildVer">
    <vt:lpwstr>2052-12.1.0.16399</vt:lpwstr>
  </property>
</Properties>
</file>